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7" r:id="rId2"/>
    <p:sldId id="268" r:id="rId3"/>
    <p:sldId id="278" r:id="rId4"/>
    <p:sldId id="273" r:id="rId5"/>
    <p:sldId id="274" r:id="rId6"/>
    <p:sldId id="27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9" d="100"/>
          <a:sy n="49" d="100"/>
        </p:scale>
        <p:origin x="-1349" y="-7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908720" y="227475"/>
            <a:ext cx="4801314" cy="9607746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5000" dirty="0" smtClean="0">
                <a:solidFill>
                  <a:schemeClr val="tx1"/>
                </a:solidFill>
              </a:rPr>
              <a:t>施錠を</a:t>
            </a:r>
            <a:endParaRPr lang="en-US" altLang="ja-JP" sz="15000" dirty="0" smtClean="0">
              <a:solidFill>
                <a:schemeClr val="tx1"/>
              </a:solidFill>
            </a:endParaRPr>
          </a:p>
          <a:p>
            <a:r>
              <a:rPr lang="ja-JP" altLang="en-US" sz="15000" dirty="0" smtClean="0">
                <a:solidFill>
                  <a:schemeClr val="tx1"/>
                </a:solidFill>
              </a:rPr>
              <a:t>忘れずに</a:t>
            </a:r>
            <a:endParaRPr lang="ja-JP" altLang="en-US" sz="15000" dirty="0">
              <a:solidFill>
                <a:schemeClr val="tx1"/>
              </a:solidFill>
            </a:endParaRPr>
          </a:p>
        </p:txBody>
      </p:sp>
      <p:sp>
        <p:nvSpPr>
          <p:cNvPr id="4" name="角丸四角形 3"/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1905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3"/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1905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863715" y="227475"/>
            <a:ext cx="4801314" cy="9607746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5000" dirty="0" smtClean="0"/>
              <a:t>施錠を</a:t>
            </a:r>
            <a:endParaRPr lang="en-US" altLang="ja-JP" sz="15000" dirty="0">
              <a:solidFill>
                <a:srgbClr val="FF0000"/>
              </a:solidFill>
            </a:endParaRPr>
          </a:p>
          <a:p>
            <a:r>
              <a:rPr lang="ja-JP" altLang="en-US" sz="15000" dirty="0" smtClean="0">
                <a:solidFill>
                  <a:srgbClr val="FF0000"/>
                </a:solidFill>
              </a:rPr>
              <a:t>忘れずに</a:t>
            </a:r>
            <a:endParaRPr lang="ja-JP" altLang="en-US" sz="15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グループ化 19"/>
          <p:cNvGrpSpPr/>
          <p:nvPr/>
        </p:nvGrpSpPr>
        <p:grpSpPr>
          <a:xfrm>
            <a:off x="998730" y="2401119"/>
            <a:ext cx="4907826" cy="4907826"/>
            <a:chOff x="4142415" y="805477"/>
            <a:chExt cx="1622956" cy="1622956"/>
          </a:xfrm>
        </p:grpSpPr>
        <p:sp>
          <p:nvSpPr>
            <p:cNvPr id="21" name="円/楕円 20"/>
            <p:cNvSpPr/>
            <p:nvPr/>
          </p:nvSpPr>
          <p:spPr>
            <a:xfrm>
              <a:off x="4142415" y="805477"/>
              <a:ext cx="1622956" cy="1622956"/>
            </a:xfrm>
            <a:prstGeom prst="ellipse">
              <a:avLst/>
            </a:prstGeom>
            <a:solidFill>
              <a:srgbClr val="FFFF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22" name="グループ化 21"/>
            <p:cNvGrpSpPr/>
            <p:nvPr/>
          </p:nvGrpSpPr>
          <p:grpSpPr>
            <a:xfrm>
              <a:off x="4281381" y="955724"/>
              <a:ext cx="1414221" cy="1361092"/>
              <a:chOff x="4555726" y="2883485"/>
              <a:chExt cx="1414221" cy="1361092"/>
            </a:xfrm>
          </p:grpSpPr>
          <p:sp>
            <p:nvSpPr>
              <p:cNvPr id="31" name="正方形/長方形 30"/>
              <p:cNvSpPr/>
              <p:nvPr/>
            </p:nvSpPr>
            <p:spPr>
              <a:xfrm>
                <a:off x="4555726" y="2883485"/>
                <a:ext cx="907395" cy="1361092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32" name="正方形/長方形 31"/>
              <p:cNvSpPr/>
              <p:nvPr/>
            </p:nvSpPr>
            <p:spPr>
              <a:xfrm>
                <a:off x="4620541" y="2948299"/>
                <a:ext cx="777767" cy="1296278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3" name="台形 3"/>
              <p:cNvSpPr/>
              <p:nvPr/>
            </p:nvSpPr>
            <p:spPr bwMode="auto">
              <a:xfrm>
                <a:off x="4896909" y="3402537"/>
                <a:ext cx="225026" cy="362861"/>
              </a:xfrm>
              <a:custGeom>
                <a:avLst/>
                <a:gdLst/>
                <a:ahLst/>
                <a:cxnLst/>
                <a:rect l="l" t="t" r="r" b="b"/>
                <a:pathLst>
                  <a:path w="225026" h="362861">
                    <a:moveTo>
                      <a:pt x="112513" y="0"/>
                    </a:moveTo>
                    <a:cubicBezTo>
                      <a:pt x="174652" y="0"/>
                      <a:pt x="225026" y="50374"/>
                      <a:pt x="225026" y="112513"/>
                    </a:cubicBezTo>
                    <a:cubicBezTo>
                      <a:pt x="225026" y="160246"/>
                      <a:pt x="195302" y="201037"/>
                      <a:pt x="153135" y="216825"/>
                    </a:cubicBezTo>
                    <a:lnTo>
                      <a:pt x="176244" y="362861"/>
                    </a:lnTo>
                    <a:lnTo>
                      <a:pt x="48783" y="362861"/>
                    </a:lnTo>
                    <a:lnTo>
                      <a:pt x="71892" y="216825"/>
                    </a:lnTo>
                    <a:cubicBezTo>
                      <a:pt x="29725" y="201037"/>
                      <a:pt x="0" y="160246"/>
                      <a:pt x="0" y="112513"/>
                    </a:cubicBezTo>
                    <a:cubicBezTo>
                      <a:pt x="0" y="50374"/>
                      <a:pt x="50374" y="0"/>
                      <a:pt x="11251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円/楕円 4"/>
              <p:cNvSpPr/>
              <p:nvPr/>
            </p:nvSpPr>
            <p:spPr bwMode="auto">
              <a:xfrm>
                <a:off x="5081009" y="3023955"/>
                <a:ext cx="888938" cy="720080"/>
              </a:xfrm>
              <a:custGeom>
                <a:avLst/>
                <a:gdLst/>
                <a:ahLst/>
                <a:cxnLst/>
                <a:rect l="l" t="t" r="r" b="b"/>
                <a:pathLst>
                  <a:path w="888938" h="720080">
                    <a:moveTo>
                      <a:pt x="622889" y="83100"/>
                    </a:moveTo>
                    <a:cubicBezTo>
                      <a:pt x="554321" y="83100"/>
                      <a:pt x="498736" y="207090"/>
                      <a:pt x="498736" y="360040"/>
                    </a:cubicBezTo>
                    <a:cubicBezTo>
                      <a:pt x="498736" y="512990"/>
                      <a:pt x="554321" y="636980"/>
                      <a:pt x="622889" y="636980"/>
                    </a:cubicBezTo>
                    <a:cubicBezTo>
                      <a:pt x="691457" y="636980"/>
                      <a:pt x="747042" y="512990"/>
                      <a:pt x="747042" y="360040"/>
                    </a:cubicBezTo>
                    <a:cubicBezTo>
                      <a:pt x="747042" y="207090"/>
                      <a:pt x="691457" y="83100"/>
                      <a:pt x="622889" y="83100"/>
                    </a:cubicBezTo>
                    <a:close/>
                    <a:moveTo>
                      <a:pt x="650494" y="0"/>
                    </a:moveTo>
                    <a:cubicBezTo>
                      <a:pt x="782183" y="0"/>
                      <a:pt x="888938" y="161195"/>
                      <a:pt x="888938" y="360040"/>
                    </a:cubicBezTo>
                    <a:cubicBezTo>
                      <a:pt x="888938" y="558885"/>
                      <a:pt x="782183" y="720080"/>
                      <a:pt x="650494" y="720080"/>
                    </a:cubicBezTo>
                    <a:cubicBezTo>
                      <a:pt x="564832" y="720080"/>
                      <a:pt x="489720" y="651872"/>
                      <a:pt x="448397" y="549168"/>
                    </a:cubicBezTo>
                    <a:lnTo>
                      <a:pt x="239766" y="577084"/>
                    </a:lnTo>
                    <a:lnTo>
                      <a:pt x="239766" y="692348"/>
                    </a:lnTo>
                    <a:lnTo>
                      <a:pt x="172581" y="686579"/>
                    </a:lnTo>
                    <a:lnTo>
                      <a:pt x="172581" y="586074"/>
                    </a:lnTo>
                    <a:lnTo>
                      <a:pt x="142020" y="590163"/>
                    </a:lnTo>
                    <a:lnTo>
                      <a:pt x="142020" y="678134"/>
                    </a:lnTo>
                    <a:lnTo>
                      <a:pt x="74835" y="672365"/>
                    </a:lnTo>
                    <a:lnTo>
                      <a:pt x="74835" y="599153"/>
                    </a:lnTo>
                    <a:lnTo>
                      <a:pt x="23620" y="606006"/>
                    </a:lnTo>
                    <a:lnTo>
                      <a:pt x="0" y="517855"/>
                    </a:lnTo>
                    <a:lnTo>
                      <a:pt x="412863" y="347865"/>
                    </a:lnTo>
                    <a:cubicBezTo>
                      <a:pt x="416441" y="154649"/>
                      <a:pt x="521507" y="0"/>
                      <a:pt x="650494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テキスト ボックス 94"/>
          <p:cNvSpPr txBox="1"/>
          <p:nvPr/>
        </p:nvSpPr>
        <p:spPr>
          <a:xfrm>
            <a:off x="0" y="5638911"/>
            <a:ext cx="6858000" cy="3785652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000" dirty="0" smtClean="0">
                <a:solidFill>
                  <a:srgbClr val="FFFF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>施錠を</a:t>
            </a:r>
            <a:r>
              <a:rPr lang="en-US" altLang="ja-JP" sz="12000" dirty="0" smtClean="0">
                <a:solidFill>
                  <a:srgbClr val="FFFF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/>
            </a:r>
            <a:br>
              <a:rPr lang="en-US" altLang="ja-JP" sz="12000" dirty="0" smtClean="0">
                <a:solidFill>
                  <a:srgbClr val="FFFF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</a:rPr>
            </a:br>
            <a:r>
              <a:rPr lang="ja-JP" altLang="en-US" sz="12000" dirty="0" smtClean="0"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>忘れずに</a:t>
            </a:r>
            <a:endParaRPr lang="ja-JP" altLang="en-US" sz="12000" dirty="0">
              <a:effectLst>
                <a:outerShdw blurRad="12700" dist="63500" dir="3600000" algn="tl" rotWithShape="0">
                  <a:prstClr val="black"/>
                </a:outerShdw>
              </a:effectLst>
            </a:endParaRPr>
          </a:p>
        </p:txBody>
      </p:sp>
      <p:grpSp>
        <p:nvGrpSpPr>
          <p:cNvPr id="21" name="グループ化 20"/>
          <p:cNvGrpSpPr/>
          <p:nvPr/>
        </p:nvGrpSpPr>
        <p:grpSpPr>
          <a:xfrm>
            <a:off x="1480879" y="1245354"/>
            <a:ext cx="3943528" cy="3943528"/>
            <a:chOff x="4142415" y="805477"/>
            <a:chExt cx="1622956" cy="1622956"/>
          </a:xfrm>
        </p:grpSpPr>
        <p:sp>
          <p:nvSpPr>
            <p:cNvPr id="22" name="円/楕円 21"/>
            <p:cNvSpPr/>
            <p:nvPr/>
          </p:nvSpPr>
          <p:spPr>
            <a:xfrm>
              <a:off x="4142415" y="805477"/>
              <a:ext cx="1622956" cy="1622956"/>
            </a:xfrm>
            <a:prstGeom prst="ellipse">
              <a:avLst/>
            </a:prstGeom>
            <a:solidFill>
              <a:srgbClr val="FFFF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23" name="グループ化 22"/>
            <p:cNvGrpSpPr/>
            <p:nvPr/>
          </p:nvGrpSpPr>
          <p:grpSpPr>
            <a:xfrm>
              <a:off x="4281381" y="955724"/>
              <a:ext cx="1414221" cy="1361092"/>
              <a:chOff x="4555726" y="2883485"/>
              <a:chExt cx="1414221" cy="1361092"/>
            </a:xfrm>
          </p:grpSpPr>
          <p:sp>
            <p:nvSpPr>
              <p:cNvPr id="26" name="正方形/長方形 25"/>
              <p:cNvSpPr/>
              <p:nvPr/>
            </p:nvSpPr>
            <p:spPr>
              <a:xfrm>
                <a:off x="4555726" y="2883485"/>
                <a:ext cx="907395" cy="1361092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7" name="正方形/長方形 26"/>
              <p:cNvSpPr/>
              <p:nvPr/>
            </p:nvSpPr>
            <p:spPr>
              <a:xfrm>
                <a:off x="4620541" y="2948299"/>
                <a:ext cx="777767" cy="1296278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28" name="台形 3"/>
              <p:cNvSpPr/>
              <p:nvPr/>
            </p:nvSpPr>
            <p:spPr bwMode="auto">
              <a:xfrm>
                <a:off x="4896909" y="3402537"/>
                <a:ext cx="225026" cy="362861"/>
              </a:xfrm>
              <a:custGeom>
                <a:avLst/>
                <a:gdLst/>
                <a:ahLst/>
                <a:cxnLst/>
                <a:rect l="l" t="t" r="r" b="b"/>
                <a:pathLst>
                  <a:path w="225026" h="362861">
                    <a:moveTo>
                      <a:pt x="112513" y="0"/>
                    </a:moveTo>
                    <a:cubicBezTo>
                      <a:pt x="174652" y="0"/>
                      <a:pt x="225026" y="50374"/>
                      <a:pt x="225026" y="112513"/>
                    </a:cubicBezTo>
                    <a:cubicBezTo>
                      <a:pt x="225026" y="160246"/>
                      <a:pt x="195302" y="201037"/>
                      <a:pt x="153135" y="216825"/>
                    </a:cubicBezTo>
                    <a:lnTo>
                      <a:pt x="176244" y="362861"/>
                    </a:lnTo>
                    <a:lnTo>
                      <a:pt x="48783" y="362861"/>
                    </a:lnTo>
                    <a:lnTo>
                      <a:pt x="71892" y="216825"/>
                    </a:lnTo>
                    <a:cubicBezTo>
                      <a:pt x="29725" y="201037"/>
                      <a:pt x="0" y="160246"/>
                      <a:pt x="0" y="112513"/>
                    </a:cubicBezTo>
                    <a:cubicBezTo>
                      <a:pt x="0" y="50374"/>
                      <a:pt x="50374" y="0"/>
                      <a:pt x="11251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円/楕円 4"/>
              <p:cNvSpPr/>
              <p:nvPr/>
            </p:nvSpPr>
            <p:spPr bwMode="auto">
              <a:xfrm>
                <a:off x="5081009" y="3023955"/>
                <a:ext cx="888938" cy="720080"/>
              </a:xfrm>
              <a:custGeom>
                <a:avLst/>
                <a:gdLst/>
                <a:ahLst/>
                <a:cxnLst/>
                <a:rect l="l" t="t" r="r" b="b"/>
                <a:pathLst>
                  <a:path w="888938" h="720080">
                    <a:moveTo>
                      <a:pt x="622889" y="83100"/>
                    </a:moveTo>
                    <a:cubicBezTo>
                      <a:pt x="554321" y="83100"/>
                      <a:pt x="498736" y="207090"/>
                      <a:pt x="498736" y="360040"/>
                    </a:cubicBezTo>
                    <a:cubicBezTo>
                      <a:pt x="498736" y="512990"/>
                      <a:pt x="554321" y="636980"/>
                      <a:pt x="622889" y="636980"/>
                    </a:cubicBezTo>
                    <a:cubicBezTo>
                      <a:pt x="691457" y="636980"/>
                      <a:pt x="747042" y="512990"/>
                      <a:pt x="747042" y="360040"/>
                    </a:cubicBezTo>
                    <a:cubicBezTo>
                      <a:pt x="747042" y="207090"/>
                      <a:pt x="691457" y="83100"/>
                      <a:pt x="622889" y="83100"/>
                    </a:cubicBezTo>
                    <a:close/>
                    <a:moveTo>
                      <a:pt x="650494" y="0"/>
                    </a:moveTo>
                    <a:cubicBezTo>
                      <a:pt x="782183" y="0"/>
                      <a:pt x="888938" y="161195"/>
                      <a:pt x="888938" y="360040"/>
                    </a:cubicBezTo>
                    <a:cubicBezTo>
                      <a:pt x="888938" y="558885"/>
                      <a:pt x="782183" y="720080"/>
                      <a:pt x="650494" y="720080"/>
                    </a:cubicBezTo>
                    <a:cubicBezTo>
                      <a:pt x="564832" y="720080"/>
                      <a:pt x="489720" y="651872"/>
                      <a:pt x="448397" y="549168"/>
                    </a:cubicBezTo>
                    <a:lnTo>
                      <a:pt x="239766" y="577084"/>
                    </a:lnTo>
                    <a:lnTo>
                      <a:pt x="239766" y="692348"/>
                    </a:lnTo>
                    <a:lnTo>
                      <a:pt x="172581" y="686579"/>
                    </a:lnTo>
                    <a:lnTo>
                      <a:pt x="172581" y="586074"/>
                    </a:lnTo>
                    <a:lnTo>
                      <a:pt x="142020" y="590163"/>
                    </a:lnTo>
                    <a:lnTo>
                      <a:pt x="142020" y="678134"/>
                    </a:lnTo>
                    <a:lnTo>
                      <a:pt x="74835" y="672365"/>
                    </a:lnTo>
                    <a:lnTo>
                      <a:pt x="74835" y="599153"/>
                    </a:lnTo>
                    <a:lnTo>
                      <a:pt x="23620" y="606006"/>
                    </a:lnTo>
                    <a:lnTo>
                      <a:pt x="0" y="517855"/>
                    </a:lnTo>
                    <a:lnTo>
                      <a:pt x="412863" y="347865"/>
                    </a:lnTo>
                    <a:cubicBezTo>
                      <a:pt x="416441" y="154649"/>
                      <a:pt x="521507" y="0"/>
                      <a:pt x="650494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テキスト ボックス 44"/>
          <p:cNvSpPr txBox="1"/>
          <p:nvPr/>
        </p:nvSpPr>
        <p:spPr>
          <a:xfrm>
            <a:off x="0" y="611926"/>
            <a:ext cx="6858000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帰る前に</a:t>
            </a:r>
            <a:endParaRPr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最終チェック</a:t>
            </a:r>
            <a:endParaRPr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0" y="6528175"/>
            <a:ext cx="6858000" cy="3170099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000" dirty="0" smtClean="0">
                <a:solidFill>
                  <a:srgbClr val="FFFF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>施錠を</a:t>
            </a:r>
            <a:endParaRPr lang="en-US" altLang="ja-JP" sz="10000" dirty="0" smtClean="0">
              <a:effectLst>
                <a:outerShdw blurRad="12700" dist="63500" dir="3600000" algn="tl" rotWithShape="0">
                  <a:prstClr val="black"/>
                </a:outerShdw>
              </a:effectLst>
            </a:endParaRPr>
          </a:p>
          <a:p>
            <a:r>
              <a:rPr lang="ja-JP" altLang="en-US" sz="10000" dirty="0" smtClean="0"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>忘れずに</a:t>
            </a:r>
            <a:endParaRPr lang="ja-JP" altLang="en-US" sz="10000" dirty="0">
              <a:effectLst>
                <a:outerShdw blurRad="12700" dist="63500" dir="3600000" algn="tl" rotWithShape="0">
                  <a:prstClr val="black"/>
                </a:outerShdw>
              </a:effectLst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1678401" y="2608313"/>
            <a:ext cx="3548484" cy="3548484"/>
            <a:chOff x="4142415" y="805477"/>
            <a:chExt cx="1622956" cy="1622956"/>
          </a:xfrm>
        </p:grpSpPr>
        <p:sp>
          <p:nvSpPr>
            <p:cNvPr id="23" name="円/楕円 22"/>
            <p:cNvSpPr/>
            <p:nvPr/>
          </p:nvSpPr>
          <p:spPr>
            <a:xfrm>
              <a:off x="4142415" y="805477"/>
              <a:ext cx="1622956" cy="1622956"/>
            </a:xfrm>
            <a:prstGeom prst="ellipse">
              <a:avLst/>
            </a:prstGeom>
            <a:solidFill>
              <a:srgbClr val="FFFF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27" name="グループ化 26"/>
            <p:cNvGrpSpPr/>
            <p:nvPr/>
          </p:nvGrpSpPr>
          <p:grpSpPr>
            <a:xfrm>
              <a:off x="4281381" y="955724"/>
              <a:ext cx="1414221" cy="1361092"/>
              <a:chOff x="4555726" y="2883485"/>
              <a:chExt cx="1414221" cy="1361092"/>
            </a:xfrm>
          </p:grpSpPr>
          <p:sp>
            <p:nvSpPr>
              <p:cNvPr id="28" name="正方形/長方形 27"/>
              <p:cNvSpPr/>
              <p:nvPr/>
            </p:nvSpPr>
            <p:spPr>
              <a:xfrm>
                <a:off x="4555726" y="2883485"/>
                <a:ext cx="907395" cy="1361092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" name="正方形/長方形 28"/>
              <p:cNvSpPr/>
              <p:nvPr/>
            </p:nvSpPr>
            <p:spPr>
              <a:xfrm>
                <a:off x="4620541" y="2948299"/>
                <a:ext cx="777767" cy="1296278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2" name="台形 3"/>
              <p:cNvSpPr/>
              <p:nvPr/>
            </p:nvSpPr>
            <p:spPr bwMode="auto">
              <a:xfrm>
                <a:off x="4896909" y="3402537"/>
                <a:ext cx="225026" cy="362861"/>
              </a:xfrm>
              <a:custGeom>
                <a:avLst/>
                <a:gdLst/>
                <a:ahLst/>
                <a:cxnLst/>
                <a:rect l="l" t="t" r="r" b="b"/>
                <a:pathLst>
                  <a:path w="225026" h="362861">
                    <a:moveTo>
                      <a:pt x="112513" y="0"/>
                    </a:moveTo>
                    <a:cubicBezTo>
                      <a:pt x="174652" y="0"/>
                      <a:pt x="225026" y="50374"/>
                      <a:pt x="225026" y="112513"/>
                    </a:cubicBezTo>
                    <a:cubicBezTo>
                      <a:pt x="225026" y="160246"/>
                      <a:pt x="195302" y="201037"/>
                      <a:pt x="153135" y="216825"/>
                    </a:cubicBezTo>
                    <a:lnTo>
                      <a:pt x="176244" y="362861"/>
                    </a:lnTo>
                    <a:lnTo>
                      <a:pt x="48783" y="362861"/>
                    </a:lnTo>
                    <a:lnTo>
                      <a:pt x="71892" y="216825"/>
                    </a:lnTo>
                    <a:cubicBezTo>
                      <a:pt x="29725" y="201037"/>
                      <a:pt x="0" y="160246"/>
                      <a:pt x="0" y="112513"/>
                    </a:cubicBezTo>
                    <a:cubicBezTo>
                      <a:pt x="0" y="50374"/>
                      <a:pt x="50374" y="0"/>
                      <a:pt x="11251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円/楕円 4"/>
              <p:cNvSpPr/>
              <p:nvPr/>
            </p:nvSpPr>
            <p:spPr bwMode="auto">
              <a:xfrm>
                <a:off x="5081009" y="3023955"/>
                <a:ext cx="888938" cy="720080"/>
              </a:xfrm>
              <a:custGeom>
                <a:avLst/>
                <a:gdLst/>
                <a:ahLst/>
                <a:cxnLst/>
                <a:rect l="l" t="t" r="r" b="b"/>
                <a:pathLst>
                  <a:path w="888938" h="720080">
                    <a:moveTo>
                      <a:pt x="622889" y="83100"/>
                    </a:moveTo>
                    <a:cubicBezTo>
                      <a:pt x="554321" y="83100"/>
                      <a:pt x="498736" y="207090"/>
                      <a:pt x="498736" y="360040"/>
                    </a:cubicBezTo>
                    <a:cubicBezTo>
                      <a:pt x="498736" y="512990"/>
                      <a:pt x="554321" y="636980"/>
                      <a:pt x="622889" y="636980"/>
                    </a:cubicBezTo>
                    <a:cubicBezTo>
                      <a:pt x="691457" y="636980"/>
                      <a:pt x="747042" y="512990"/>
                      <a:pt x="747042" y="360040"/>
                    </a:cubicBezTo>
                    <a:cubicBezTo>
                      <a:pt x="747042" y="207090"/>
                      <a:pt x="691457" y="83100"/>
                      <a:pt x="622889" y="83100"/>
                    </a:cubicBezTo>
                    <a:close/>
                    <a:moveTo>
                      <a:pt x="650494" y="0"/>
                    </a:moveTo>
                    <a:cubicBezTo>
                      <a:pt x="782183" y="0"/>
                      <a:pt x="888938" y="161195"/>
                      <a:pt x="888938" y="360040"/>
                    </a:cubicBezTo>
                    <a:cubicBezTo>
                      <a:pt x="888938" y="558885"/>
                      <a:pt x="782183" y="720080"/>
                      <a:pt x="650494" y="720080"/>
                    </a:cubicBezTo>
                    <a:cubicBezTo>
                      <a:pt x="564832" y="720080"/>
                      <a:pt x="489720" y="651872"/>
                      <a:pt x="448397" y="549168"/>
                    </a:cubicBezTo>
                    <a:lnTo>
                      <a:pt x="239766" y="577084"/>
                    </a:lnTo>
                    <a:lnTo>
                      <a:pt x="239766" y="692348"/>
                    </a:lnTo>
                    <a:lnTo>
                      <a:pt x="172581" y="686579"/>
                    </a:lnTo>
                    <a:lnTo>
                      <a:pt x="172581" y="586074"/>
                    </a:lnTo>
                    <a:lnTo>
                      <a:pt x="142020" y="590163"/>
                    </a:lnTo>
                    <a:lnTo>
                      <a:pt x="142020" y="678134"/>
                    </a:lnTo>
                    <a:lnTo>
                      <a:pt x="74835" y="672365"/>
                    </a:lnTo>
                    <a:lnTo>
                      <a:pt x="74835" y="599153"/>
                    </a:lnTo>
                    <a:lnTo>
                      <a:pt x="23620" y="606006"/>
                    </a:lnTo>
                    <a:lnTo>
                      <a:pt x="0" y="517855"/>
                    </a:lnTo>
                    <a:lnTo>
                      <a:pt x="412863" y="347865"/>
                    </a:lnTo>
                    <a:cubicBezTo>
                      <a:pt x="416441" y="154649"/>
                      <a:pt x="521507" y="0"/>
                      <a:pt x="650494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テキスト ボックス 44"/>
          <p:cNvSpPr txBox="1"/>
          <p:nvPr/>
        </p:nvSpPr>
        <p:spPr>
          <a:xfrm>
            <a:off x="0" y="611926"/>
            <a:ext cx="6858000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今日も一日</a:t>
            </a:r>
            <a:endParaRPr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お疲れ様でした</a:t>
            </a:r>
            <a:endParaRPr lang="en-US" altLang="ja-JP" sz="60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0" y="6528175"/>
            <a:ext cx="6858000" cy="3170099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000" dirty="0" smtClean="0">
                <a:solidFill>
                  <a:srgbClr val="FFFF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>施錠を</a:t>
            </a:r>
            <a:endParaRPr lang="en-US" altLang="ja-JP" sz="10000" dirty="0" smtClean="0">
              <a:effectLst>
                <a:outerShdw blurRad="12700" dist="63500" dir="3600000" algn="tl" rotWithShape="0">
                  <a:prstClr val="black"/>
                </a:outerShdw>
              </a:effectLst>
            </a:endParaRPr>
          </a:p>
          <a:p>
            <a:r>
              <a:rPr lang="ja-JP" altLang="en-US" sz="10000" dirty="0" smtClean="0"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>忘れずに</a:t>
            </a:r>
            <a:endParaRPr lang="ja-JP" altLang="en-US" sz="10000" dirty="0">
              <a:effectLst>
                <a:outerShdw blurRad="12700" dist="63500" dir="3600000" algn="tl" rotWithShape="0">
                  <a:prstClr val="black"/>
                </a:outerShdw>
              </a:effectLst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1678401" y="2608313"/>
            <a:ext cx="3548484" cy="3548484"/>
            <a:chOff x="4142415" y="805477"/>
            <a:chExt cx="1622956" cy="1622956"/>
          </a:xfrm>
        </p:grpSpPr>
        <p:sp>
          <p:nvSpPr>
            <p:cNvPr id="23" name="円/楕円 22"/>
            <p:cNvSpPr/>
            <p:nvPr/>
          </p:nvSpPr>
          <p:spPr>
            <a:xfrm>
              <a:off x="4142415" y="805477"/>
              <a:ext cx="1622956" cy="1622956"/>
            </a:xfrm>
            <a:prstGeom prst="ellipse">
              <a:avLst/>
            </a:prstGeom>
            <a:solidFill>
              <a:srgbClr val="FFFF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</a:endParaRPr>
            </a:p>
          </p:txBody>
        </p:sp>
        <p:grpSp>
          <p:nvGrpSpPr>
            <p:cNvPr id="27" name="グループ化 26"/>
            <p:cNvGrpSpPr/>
            <p:nvPr/>
          </p:nvGrpSpPr>
          <p:grpSpPr>
            <a:xfrm>
              <a:off x="4281381" y="955724"/>
              <a:ext cx="1414221" cy="1361092"/>
              <a:chOff x="4555726" y="2883485"/>
              <a:chExt cx="1414221" cy="1361092"/>
            </a:xfrm>
          </p:grpSpPr>
          <p:sp>
            <p:nvSpPr>
              <p:cNvPr id="28" name="正方形/長方形 27"/>
              <p:cNvSpPr/>
              <p:nvPr/>
            </p:nvSpPr>
            <p:spPr>
              <a:xfrm>
                <a:off x="4555726" y="2883485"/>
                <a:ext cx="907395" cy="1361092"/>
              </a:xfrm>
              <a:prstGeom prst="rect">
                <a:avLst/>
              </a:prstGeom>
              <a:solidFill>
                <a:schemeClr val="bg1">
                  <a:lumMod val="65000"/>
                </a:scheme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29" name="正方形/長方形 28"/>
              <p:cNvSpPr/>
              <p:nvPr/>
            </p:nvSpPr>
            <p:spPr>
              <a:xfrm>
                <a:off x="4620541" y="2948299"/>
                <a:ext cx="777767" cy="1296278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254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32" name="台形 3"/>
              <p:cNvSpPr/>
              <p:nvPr/>
            </p:nvSpPr>
            <p:spPr bwMode="auto">
              <a:xfrm>
                <a:off x="4896909" y="3402537"/>
                <a:ext cx="225026" cy="362861"/>
              </a:xfrm>
              <a:custGeom>
                <a:avLst/>
                <a:gdLst/>
                <a:ahLst/>
                <a:cxnLst/>
                <a:rect l="l" t="t" r="r" b="b"/>
                <a:pathLst>
                  <a:path w="225026" h="362861">
                    <a:moveTo>
                      <a:pt x="112513" y="0"/>
                    </a:moveTo>
                    <a:cubicBezTo>
                      <a:pt x="174652" y="0"/>
                      <a:pt x="225026" y="50374"/>
                      <a:pt x="225026" y="112513"/>
                    </a:cubicBezTo>
                    <a:cubicBezTo>
                      <a:pt x="225026" y="160246"/>
                      <a:pt x="195302" y="201037"/>
                      <a:pt x="153135" y="216825"/>
                    </a:cubicBezTo>
                    <a:lnTo>
                      <a:pt x="176244" y="362861"/>
                    </a:lnTo>
                    <a:lnTo>
                      <a:pt x="48783" y="362861"/>
                    </a:lnTo>
                    <a:lnTo>
                      <a:pt x="71892" y="216825"/>
                    </a:lnTo>
                    <a:cubicBezTo>
                      <a:pt x="29725" y="201037"/>
                      <a:pt x="0" y="160246"/>
                      <a:pt x="0" y="112513"/>
                    </a:cubicBezTo>
                    <a:cubicBezTo>
                      <a:pt x="0" y="50374"/>
                      <a:pt x="50374" y="0"/>
                      <a:pt x="11251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円/楕円 4"/>
              <p:cNvSpPr/>
              <p:nvPr/>
            </p:nvSpPr>
            <p:spPr bwMode="auto">
              <a:xfrm>
                <a:off x="5081009" y="3023955"/>
                <a:ext cx="888938" cy="720080"/>
              </a:xfrm>
              <a:custGeom>
                <a:avLst/>
                <a:gdLst/>
                <a:ahLst/>
                <a:cxnLst/>
                <a:rect l="l" t="t" r="r" b="b"/>
                <a:pathLst>
                  <a:path w="888938" h="720080">
                    <a:moveTo>
                      <a:pt x="622889" y="83100"/>
                    </a:moveTo>
                    <a:cubicBezTo>
                      <a:pt x="554321" y="83100"/>
                      <a:pt x="498736" y="207090"/>
                      <a:pt x="498736" y="360040"/>
                    </a:cubicBezTo>
                    <a:cubicBezTo>
                      <a:pt x="498736" y="512990"/>
                      <a:pt x="554321" y="636980"/>
                      <a:pt x="622889" y="636980"/>
                    </a:cubicBezTo>
                    <a:cubicBezTo>
                      <a:pt x="691457" y="636980"/>
                      <a:pt x="747042" y="512990"/>
                      <a:pt x="747042" y="360040"/>
                    </a:cubicBezTo>
                    <a:cubicBezTo>
                      <a:pt x="747042" y="207090"/>
                      <a:pt x="691457" y="83100"/>
                      <a:pt x="622889" y="83100"/>
                    </a:cubicBezTo>
                    <a:close/>
                    <a:moveTo>
                      <a:pt x="650494" y="0"/>
                    </a:moveTo>
                    <a:cubicBezTo>
                      <a:pt x="782183" y="0"/>
                      <a:pt x="888938" y="161195"/>
                      <a:pt x="888938" y="360040"/>
                    </a:cubicBezTo>
                    <a:cubicBezTo>
                      <a:pt x="888938" y="558885"/>
                      <a:pt x="782183" y="720080"/>
                      <a:pt x="650494" y="720080"/>
                    </a:cubicBezTo>
                    <a:cubicBezTo>
                      <a:pt x="564832" y="720080"/>
                      <a:pt x="489720" y="651872"/>
                      <a:pt x="448397" y="549168"/>
                    </a:cubicBezTo>
                    <a:lnTo>
                      <a:pt x="239766" y="577084"/>
                    </a:lnTo>
                    <a:lnTo>
                      <a:pt x="239766" y="692348"/>
                    </a:lnTo>
                    <a:lnTo>
                      <a:pt x="172581" y="686579"/>
                    </a:lnTo>
                    <a:lnTo>
                      <a:pt x="172581" y="586074"/>
                    </a:lnTo>
                    <a:lnTo>
                      <a:pt x="142020" y="590163"/>
                    </a:lnTo>
                    <a:lnTo>
                      <a:pt x="142020" y="678134"/>
                    </a:lnTo>
                    <a:lnTo>
                      <a:pt x="74835" y="672365"/>
                    </a:lnTo>
                    <a:lnTo>
                      <a:pt x="74835" y="599153"/>
                    </a:lnTo>
                    <a:lnTo>
                      <a:pt x="23620" y="606006"/>
                    </a:lnTo>
                    <a:lnTo>
                      <a:pt x="0" y="517855"/>
                    </a:lnTo>
                    <a:lnTo>
                      <a:pt x="412863" y="347865"/>
                    </a:lnTo>
                    <a:cubicBezTo>
                      <a:pt x="416441" y="154649"/>
                      <a:pt x="521507" y="0"/>
                      <a:pt x="650494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5108446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</Words>
  <Application>Microsoft Office PowerPoint</Application>
  <PresentationFormat>A4 210 x 297 mm</PresentationFormat>
  <Paragraphs>13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pop749_施錠を忘れずに</dc:title>
  <dc:subject>pop749_施錠を忘れずに</dc:subject>
  <dc:creator>http://www.digipot.net</dc:creator>
  <cp:lastModifiedBy/>
  <cp:revision>1</cp:revision>
  <dcterms:created xsi:type="dcterms:W3CDTF">2014-07-30T05:46:22Z</dcterms:created>
  <dcterms:modified xsi:type="dcterms:W3CDTF">2016-04-12T07:00:29Z</dcterms:modified>
  <cp:version>1</cp:version>
</cp:coreProperties>
</file>

<file path=docProps/thumbnail.jpeg>
</file>